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1DC-CE41-45AE-93B0-8667254A203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1DC-CE41-45AE-93B0-8667254A203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6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1DC-CE41-45AE-93B0-8667254A203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1DC-CE41-45AE-93B0-8667254A203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1DC-CE41-45AE-93B0-8667254A203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1DC-CE41-45AE-93B0-8667254A203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1DC-CE41-45AE-93B0-8667254A203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1DC-CE41-45AE-93B0-8667254A203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3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1DC-CE41-45AE-93B0-8667254A203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1DC-CE41-45AE-93B0-8667254A203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1DC-CE41-45AE-93B0-8667254A203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C1DC-CE41-45AE-93B0-8667254A203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4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457200"/>
            <a:ext cx="10215141" cy="7315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636" y="6581000"/>
            <a:ext cx="102151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http://www.flickr.com/photos/a-lish147/5021241570/sizes/m/in/photostream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/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59236" y="1524000"/>
            <a:ext cx="2132516" cy="26670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 can’t imagine teaching online…….</a:t>
            </a:r>
            <a:endParaRPr lang="en-US" sz="2800" dirty="0"/>
          </a:p>
        </p:txBody>
      </p:sp>
      <p:pic>
        <p:nvPicPr>
          <p:cNvPr id="7" name="piano-tic_romance-mike_vekri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91752" y="5721927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9536" y="0"/>
            <a:ext cx="5102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Imagine….by Kris Sward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2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2" y="6927"/>
            <a:ext cx="1029729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6477000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http://www.flickr.com/photos/telachhe/4641589345/sizes/m/in/photostream/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" y="609600"/>
            <a:ext cx="1905000" cy="477289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…lessons that are also engaging for them and make them want to know more…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083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76200"/>
            <a:ext cx="9448800" cy="7086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5800" y="6581001"/>
            <a:ext cx="533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http://www.flickr.com/photos/aroberts/3032490151/sizes/m/in/photostream/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304800"/>
            <a:ext cx="5181600" cy="9906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…lessons that are perhaps a bit…mysterious…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06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8300" y="6581001"/>
            <a:ext cx="586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http://www.flickr.com/photos/everydayelsie/3612303318/sizes/m/in/photostream/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52600" y="5874327"/>
            <a:ext cx="7010400" cy="63740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…and let’s not forget funny and entertaining…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372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3036" y="0"/>
            <a:ext cx="13335000" cy="69075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0764" y="6581001"/>
            <a:ext cx="586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http://www.flickr.com/photos/west_point/5818583334/sizes/m/in/photostream/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-228600" y="5791199"/>
            <a:ext cx="9677400" cy="63740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…I encourage my students to collaborate to solve problems…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97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836" y="-6927"/>
            <a:ext cx="10276494" cy="70173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98411" y="6400800"/>
            <a:ext cx="533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http://www.flickr.com/photos/davidyuweb/6974933121/sizes/m/in/photostream/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67545" y="4724400"/>
            <a:ext cx="5410200" cy="101840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…I try to inspire them to want to do new things and learn more…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586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-5029200"/>
            <a:ext cx="9753600" cy="146450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6581001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http://www.flickr.com/photos/west_point/6257369389/sizes/m/in/photostream/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76600" y="152400"/>
            <a:ext cx="5562600" cy="101840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…and challenge them to go further than they ever thought they could…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423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5450" y="-169718"/>
            <a:ext cx="10809450" cy="72207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6518" y="6581001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http://www.flickr.com/photos/clover_1/5380803053/sizes/m/in/photostream/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781800" y="152400"/>
            <a:ext cx="2057400" cy="38862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…I reassure them when they doubt themselves or don’t think they can do it…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926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228600"/>
            <a:ext cx="9448800" cy="7086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8300" y="6477000"/>
            <a:ext cx="556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http://www.flickr.com/photos/eurleif/255241547/sizes/m/in/photostream/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86400" y="5410200"/>
            <a:ext cx="3467100" cy="9144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…I am innovative…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 rot="1320681">
            <a:off x="4047260" y="1007918"/>
            <a:ext cx="2171700" cy="17526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OLTD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8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-2133600"/>
            <a:ext cx="9906000" cy="1290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85900" y="6581001"/>
            <a:ext cx="556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http://www.flickr.com/photos/slurm/3546246044/sizes/m/in/photostream/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76800" y="228600"/>
            <a:ext cx="3467100" cy="9144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…creative…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63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-457199"/>
            <a:ext cx="10215141" cy="73359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9569" y="6477000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http://www.flickr.com/photos/freefoto/3239197673/sizes/m/in/photostream/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762000"/>
            <a:ext cx="3810000" cy="9144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…and open to change…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83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99" y="-27711"/>
            <a:ext cx="10623046" cy="6885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80" y="6611126"/>
            <a:ext cx="104013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http://www.flickr.com/photos/nalbertini/6317803326/sizes/m/in/photostream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/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981200"/>
            <a:ext cx="3505200" cy="6858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Wait – I can explain…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526850" y="5973725"/>
            <a:ext cx="7389232" cy="63740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 mean in my classroom I can do a lot of things!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813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0"/>
            <a:ext cx="9739745" cy="146242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4200" y="6428692"/>
            <a:ext cx="586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http://www.flickr.com/photos/robenjoyce/3259443830/sizes/m/in/photostream/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304800"/>
            <a:ext cx="2514600" cy="64147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 am already doing all of these things… ...and I IMAGINE I could also do them online…</a:t>
            </a:r>
            <a:endParaRPr lang="en-US" sz="2800" dirty="0"/>
          </a:p>
          <a:p>
            <a:pPr algn="ctr"/>
            <a:r>
              <a:rPr lang="en-US" sz="2800" dirty="0" smtClean="0"/>
              <a:t>Hmmm...</a:t>
            </a:r>
          </a:p>
          <a:p>
            <a:pPr algn="ctr"/>
            <a:r>
              <a:rPr lang="en-US" sz="2800" dirty="0" smtClean="0"/>
              <a:t>maybe it’s not so different…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Okay – </a:t>
            </a:r>
          </a:p>
          <a:p>
            <a:pPr algn="ctr"/>
            <a:r>
              <a:rPr lang="en-US" sz="2800" dirty="0" smtClean="0"/>
              <a:t>I can do this!</a:t>
            </a:r>
          </a:p>
          <a:p>
            <a:pPr algn="ctr"/>
            <a:r>
              <a:rPr lang="en-US" sz="2800" dirty="0" smtClean="0">
                <a:sym typeface="Wingdings" pitchFamily="2" charset="2"/>
              </a:rPr>
              <a:t></a:t>
            </a:r>
          </a:p>
          <a:p>
            <a:pPr algn="ctr"/>
            <a:r>
              <a:rPr lang="en-US" sz="1100" dirty="0" smtClean="0">
                <a:sym typeface="Wingdings" pitchFamily="2" charset="2"/>
              </a:rPr>
              <a:t>(</a:t>
            </a:r>
            <a:r>
              <a:rPr lang="en-US" sz="1100" smtClean="0">
                <a:sym typeface="Wingdings" pitchFamily="2" charset="2"/>
              </a:rPr>
              <a:t>I think!)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9219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0" y="630897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http://www.flickr.com/photos/mjparnell/435465575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304800"/>
            <a:ext cx="8991600" cy="63740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 can be welcoming to learners of all ages and backgrounds...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766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1029729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6477000"/>
            <a:ext cx="662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http://www.flickr.com/photos/destinysagent/2784119139/sizes/m/in/photostream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304800"/>
            <a:ext cx="8991600" cy="9906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…I am supportive of my students, whatever their </a:t>
            </a:r>
          </a:p>
          <a:p>
            <a:pPr algn="ctr"/>
            <a:r>
              <a:rPr lang="en-US" sz="2800" dirty="0" smtClean="0"/>
              <a:t>struggles or situations…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25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"/>
            <a:ext cx="9178637" cy="91067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6954" y="6719500"/>
            <a:ext cx="518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http://www.flickr.com/photos/oxton/29721662/sizes/m/in/photostream/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95400" y="152400"/>
            <a:ext cx="6705600" cy="88682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…I am there when they need a little HELP </a:t>
            </a:r>
          </a:p>
          <a:p>
            <a:pPr algn="ctr"/>
            <a:r>
              <a:rPr lang="en-US" sz="2800" dirty="0" smtClean="0"/>
              <a:t>from their friends…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61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0494611" cy="701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6581046"/>
            <a:ext cx="6019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http://www.flickr.com/photos/pcw_1333/1139029795/sizes/m/in/photostream/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152400"/>
            <a:ext cx="8001000" cy="63740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…I always try to motivate them and cheer them on…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02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1042831"/>
            <a:ext cx="9982200" cy="92119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6581000"/>
            <a:ext cx="586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http://www.flickr.com/photos/plasticrevolver/46486739/sizes/m/in/photostream/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3124200"/>
            <a:ext cx="2576945" cy="33528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…I am patient with them and encourage them to problem solve for themselves…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39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457200"/>
            <a:ext cx="9296400" cy="1239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4500" y="6581001"/>
            <a:ext cx="556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http://www.flickr.com/photos/courosa/3708151311/sizes/m/in/photostream/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600" y="228600"/>
            <a:ext cx="3581400" cy="18288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…I encourage them to be kind and respectful to others…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807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9372600" cy="86227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6488668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http://www.flickr.com/photos/bayasaa/2693171833/sizes/m/in/photostream/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57200"/>
            <a:ext cx="1905000" cy="22860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…I try to create exciting lessons for them…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59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0">
        <p14:glitter pattern="hexagon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344</Words>
  <Application>Microsoft Office PowerPoint</Application>
  <PresentationFormat>On-screen Show (4:3)</PresentationFormat>
  <Paragraphs>52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33 Chilliwack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Sward</dc:creator>
  <cp:lastModifiedBy>Kristin Sward</cp:lastModifiedBy>
  <cp:revision>18</cp:revision>
  <dcterms:created xsi:type="dcterms:W3CDTF">2012-10-09T02:06:04Z</dcterms:created>
  <dcterms:modified xsi:type="dcterms:W3CDTF">2015-07-14T20:18:48Z</dcterms:modified>
</cp:coreProperties>
</file>