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A595-D62F-466A-BD8E-F4DED1B52631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DC4-C796-43D2-BE33-09896D1CE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4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A595-D62F-466A-BD8E-F4DED1B52631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DC4-C796-43D2-BE33-09896D1CE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2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A595-D62F-466A-BD8E-F4DED1B52631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DC4-C796-43D2-BE33-09896D1CE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9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A595-D62F-466A-BD8E-F4DED1B52631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DC4-C796-43D2-BE33-09896D1CE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5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A595-D62F-466A-BD8E-F4DED1B52631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DC4-C796-43D2-BE33-09896D1CE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4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A595-D62F-466A-BD8E-F4DED1B52631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DC4-C796-43D2-BE33-09896D1CE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8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A595-D62F-466A-BD8E-F4DED1B52631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DC4-C796-43D2-BE33-09896D1CE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1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A595-D62F-466A-BD8E-F4DED1B52631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DC4-C796-43D2-BE33-09896D1CE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8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A595-D62F-466A-BD8E-F4DED1B52631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DC4-C796-43D2-BE33-09896D1CE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2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A595-D62F-466A-BD8E-F4DED1B52631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DC4-C796-43D2-BE33-09896D1CE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9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A595-D62F-466A-BD8E-F4DED1B52631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EDC4-C796-43D2-BE33-09896D1CE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8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AA595-D62F-466A-BD8E-F4DED1B52631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1EDC4-C796-43D2-BE33-09896D1CE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clesmrssward.weebly.com/summer-school-stuff.html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mailto:kristin_sward@sd33.bc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-media-cache-ak0.pinimg.com/736x/f8/b4/a4/f8b4a4104d7c4701a016f798be115e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80" y="-44695"/>
            <a:ext cx="10156043" cy="665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55411" y="1105334"/>
            <a:ext cx="87219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Welcome to Digital Literacy 4-6 with Mrs. Sward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All of our course work and projects will be online…check out our class site:  </a:t>
            </a:r>
            <a:r>
              <a:rPr lang="en-US" dirty="0" smtClean="0">
                <a:hlinkClick r:id="rId3"/>
              </a:rPr>
              <a:t>http://clesmrssward.weebly.com/summer-school-stuff.html</a:t>
            </a:r>
            <a:r>
              <a:rPr lang="en-US" dirty="0" smtClean="0"/>
              <a:t> for more info!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Permission forms are going home today for students to be able to use some of our </a:t>
            </a:r>
          </a:p>
          <a:p>
            <a:pPr algn="ctr"/>
            <a:r>
              <a:rPr lang="en-US" dirty="0"/>
              <a:t>o</a:t>
            </a:r>
            <a:r>
              <a:rPr lang="en-US" dirty="0" smtClean="0"/>
              <a:t>nline resources – please read them over, sign them and return them Tuesday so that we</a:t>
            </a:r>
          </a:p>
          <a:p>
            <a:pPr algn="ctr"/>
            <a:r>
              <a:rPr lang="en-US" dirty="0"/>
              <a:t>c</a:t>
            </a:r>
            <a:r>
              <a:rPr lang="en-US" dirty="0" smtClean="0"/>
              <a:t>an get right in there! Any questions: </a:t>
            </a:r>
            <a:r>
              <a:rPr lang="en-US" dirty="0" smtClean="0">
                <a:hlinkClick r:id="rId4"/>
              </a:rPr>
              <a:t>kristin_sward@sd33.bc.ca</a:t>
            </a:r>
            <a:r>
              <a:rPr lang="en-US" dirty="0" smtClean="0"/>
              <a:t> 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Other things to bring on a daily basis:</a:t>
            </a:r>
          </a:p>
          <a:p>
            <a:pPr algn="ctr"/>
            <a:r>
              <a:rPr lang="en-US" dirty="0" smtClean="0"/>
              <a:t>-a snack</a:t>
            </a:r>
          </a:p>
          <a:p>
            <a:pPr algn="ctr"/>
            <a:r>
              <a:rPr lang="en-US" dirty="0" smtClean="0"/>
              <a:t>-runners for PE time</a:t>
            </a:r>
          </a:p>
          <a:p>
            <a:pPr algn="ctr"/>
            <a:r>
              <a:rPr lang="en-US" dirty="0" smtClean="0"/>
              <a:t>-water in a water bottle</a:t>
            </a:r>
          </a:p>
          <a:p>
            <a:pPr algn="ctr"/>
            <a:r>
              <a:rPr lang="en-US" dirty="0" smtClean="0"/>
              <a:t>-sunscreen, sunglasses and a hat in case we go </a:t>
            </a:r>
            <a:r>
              <a:rPr lang="en-US" dirty="0" smtClean="0"/>
              <a:t>outside</a:t>
            </a:r>
          </a:p>
          <a:p>
            <a:pPr algn="ctr"/>
            <a:r>
              <a:rPr lang="en-US" dirty="0" smtClean="0"/>
              <a:t>-a set of ear buds or earphones</a:t>
            </a:r>
            <a:endParaRPr lang="en-US" dirty="0"/>
          </a:p>
        </p:txBody>
      </p:sp>
      <p:pic>
        <p:nvPicPr>
          <p:cNvPr id="1030" name="Picture 6" descr="https://www.androidpolice.com/wp-content/uploads/2015/04/nexus2cee_unnamed-4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16838">
            <a:off x="262511" y="286961"/>
            <a:ext cx="1405939" cy="1405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a3.mzstatic.com/us/r30/Purple1/v4/0c/8b/a9/0c8ba994-0514-6287-68d0-8b565add20cd/icon175x175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83100">
            <a:off x="10668943" y="391926"/>
            <a:ext cx="1196008" cy="119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d13yacurqjgara.cloudfront.net/users/2437/screenshots/1664400/imovie__2013_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03477">
            <a:off x="10244694" y="5126405"/>
            <a:ext cx="2044504" cy="153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lh3.googleusercontent.com/7Dm46juQCIWIByaeXVYIPkn9hFrpFUbuHAquW8LsvZMtgbdpQY07e2codCYw-dd5ydQ0=w30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4917">
            <a:off x="87622" y="5256726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 rot="19993269">
            <a:off x="1935938" y="3609303"/>
            <a:ext cx="2616590" cy="1420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20136309">
            <a:off x="2062597" y="3717735"/>
            <a:ext cx="23632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Class is 8:30-12:30 </a:t>
            </a:r>
          </a:p>
          <a:p>
            <a:pPr algn="ctr"/>
            <a:r>
              <a:rPr lang="en-US" dirty="0" smtClean="0"/>
              <a:t>Students can meet you at the front door when they are done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285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School District 33 Chilliwack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Sward</dc:creator>
  <cp:lastModifiedBy>Kristin Sward</cp:lastModifiedBy>
  <cp:revision>4</cp:revision>
  <dcterms:created xsi:type="dcterms:W3CDTF">2016-07-03T23:40:52Z</dcterms:created>
  <dcterms:modified xsi:type="dcterms:W3CDTF">2016-07-04T00:19:06Z</dcterms:modified>
</cp:coreProperties>
</file>